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5"/>
  </p:notesMasterIdLst>
  <p:sldIdLst>
    <p:sldId id="256" r:id="rId2"/>
    <p:sldId id="257" r:id="rId3"/>
    <p:sldId id="292" r:id="rId4"/>
    <p:sldId id="338" r:id="rId5"/>
    <p:sldId id="347" r:id="rId6"/>
    <p:sldId id="339" r:id="rId7"/>
    <p:sldId id="340" r:id="rId8"/>
    <p:sldId id="384" r:id="rId9"/>
    <p:sldId id="356" r:id="rId10"/>
    <p:sldId id="385" r:id="rId11"/>
    <p:sldId id="383" r:id="rId12"/>
    <p:sldId id="382" r:id="rId13"/>
    <p:sldId id="3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2" d="100"/>
          <a:sy n="82" d="100"/>
        </p:scale>
        <p:origin x="470" y="-2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‹N°›</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13/05/2018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‹N°›</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13/05/2018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‹N°›</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13/05/2018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‹N°›</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id="{3DF1740A-62D7-4634-A06C-68A06E308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pic>
        <p:nvPicPr>
          <p:cNvPr id="18" name="Espace réservé du contenu 17">
            <a:extLst>
              <a:ext uri="{FF2B5EF4-FFF2-40B4-BE49-F238E27FC236}">
                <a16:creationId xmlns:a16="http://schemas.microsoft.com/office/drawing/2014/main" id="{148894EB-D7E6-4AAA-B045-417E383B9D0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0709" y="1729015"/>
            <a:ext cx="3949519" cy="4051300"/>
          </a:xfrm>
        </p:spPr>
      </p:pic>
      <p:sp>
        <p:nvSpPr>
          <p:cNvPr id="20" name="Flèche : droite 19">
            <a:extLst>
              <a:ext uri="{FF2B5EF4-FFF2-40B4-BE49-F238E27FC236}">
                <a16:creationId xmlns:a16="http://schemas.microsoft.com/office/drawing/2014/main" id="{90B6EA1A-4256-4323-9E2B-9E942F1B6837}"/>
              </a:ext>
            </a:extLst>
          </p:cNvPr>
          <p:cNvSpPr/>
          <p:nvPr/>
        </p:nvSpPr>
        <p:spPr>
          <a:xfrm>
            <a:off x="3235124" y="3276303"/>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12</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5" name="Content Placeholder 4" descr="bacteria-106583_1280.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7679" r="-37679"/>
          <a:stretch>
            <a:fillRect/>
          </a:stretch>
        </p:blipFill>
        <p:spPr>
          <a:xfrm>
            <a:off x="-4741331" y="-254001"/>
            <a:ext cx="21793195" cy="8777111"/>
          </a:xfrm>
        </p:spPr>
      </p:pic>
      <p:sp>
        <p:nvSpPr>
          <p:cNvPr id="4" name="Slide Number Placeholder 3"/>
          <p:cNvSpPr>
            <a:spLocks noGrp="1"/>
          </p:cNvSpPr>
          <p:nvPr>
            <p:ph type="sldNum" sz="quarter" idx="12"/>
          </p:nvPr>
        </p:nvSpPr>
        <p:spPr/>
        <p:txBody>
          <a:bodyPr/>
          <a:lstStyle/>
          <a:p>
            <a:r>
              <a:rPr lang="fr-FR"/>
              <a:t>3</a:t>
            </a:r>
          </a:p>
        </p:txBody>
      </p:sp>
    </p:spTree>
    <p:extLst>
      <p:ext uri="{BB962C8B-B14F-4D97-AF65-F5344CB8AC3E}">
        <p14:creationId xmlns:p14="http://schemas.microsoft.com/office/powerpoint/2010/main" val="22124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5821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250859" y="1718608"/>
            <a:ext cx="3417915" cy="342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501107" y="1719003"/>
            <a:ext cx="3414561" cy="3419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387043" y="1727054"/>
            <a:ext cx="3417914" cy="3403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0924324" y="4719834"/>
            <a:ext cx="5434113" cy="821654"/>
          </a:xfrm>
        </p:spPr>
        <p:txBody>
          <a:bodyPr>
            <a:normAutofit/>
          </a:bodyPr>
          <a:lstStyle/>
          <a:p>
            <a:pPr algn="ctr"/>
            <a:r>
              <a:rPr lang="en-US" sz="800" dirty="0">
                <a:solidFill>
                  <a:schemeClr val="bg1">
                    <a:lumMod val="85000"/>
                  </a:schemeClr>
                </a:solidFill>
                <a:latin typeface="+mn-lt"/>
              </a:rPr>
              <a:t>Image: https://www.pinterest.co.uk/pin/365636063482240503/</a:t>
            </a:r>
            <a:endParaRPr lang="fr-FR" sz="800" dirty="0">
              <a:solidFill>
                <a:schemeClr val="bg1">
                  <a:lumMod val="85000"/>
                </a:schemeClr>
              </a:solidFill>
              <a:latin typeface="+mn-lt"/>
            </a:endParaRPr>
          </a:p>
        </p:txBody>
      </p:sp>
      <p:pic>
        <p:nvPicPr>
          <p:cNvPr id="9" name="Content Placeholder 8" descr="8060b969ac4e0e58adcbf0aad35356b4 (1).jpg"/>
          <p:cNvPicPr>
            <a:picLocks noGrp="1" noChangeAspect="1"/>
          </p:cNvPicPr>
          <p:nvPr>
            <p:ph idx="1"/>
          </p:nvPr>
        </p:nvPicPr>
        <p:blipFill>
          <a:blip r:embed="rId2">
            <a:extLst>
              <a:ext uri="{28A0092B-C50C-407E-A947-70E740481C1C}">
                <a14:useLocalDpi xmlns:a14="http://schemas.microsoft.com/office/drawing/2010/main" val="0"/>
              </a:ext>
            </a:extLst>
          </a:blip>
          <a:srcRect t="12477" b="12477"/>
          <a:stretch>
            <a:fillRect/>
          </a:stretch>
        </p:blipFill>
        <p:spPr>
          <a:xfrm>
            <a:off x="-116736" y="-78509"/>
            <a:ext cx="12364770" cy="6955183"/>
          </a:xfrm>
        </p:spPr>
      </p:pic>
    </p:spTree>
    <p:extLst>
      <p:ext uri="{BB962C8B-B14F-4D97-AF65-F5344CB8AC3E}">
        <p14:creationId xmlns:p14="http://schemas.microsoft.com/office/powerpoint/2010/main" val="213514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6613" y="1484195"/>
            <a:ext cx="7978774" cy="4971151"/>
          </a:xfrm>
        </p:spPr>
      </p:pic>
    </p:spTree>
    <p:extLst>
      <p:ext uri="{BB962C8B-B14F-4D97-AF65-F5344CB8AC3E}">
        <p14:creationId xmlns:p14="http://schemas.microsoft.com/office/powerpoint/2010/main" val="12448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robot 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9</a:t>
            </a:fld>
            <a:endParaRPr lang="fr-FR"/>
          </a:p>
        </p:txBody>
      </p:sp>
      <p:pic>
        <p:nvPicPr>
          <p:cNvPr id="8" name="Image 7">
            <a:extLst>
              <a:ext uri="{FF2B5EF4-FFF2-40B4-BE49-F238E27FC236}">
                <a16:creationId xmlns:a16="http://schemas.microsoft.com/office/drawing/2014/main"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10294</TotalTime>
  <Words>536</Words>
  <Application>Microsoft Office PowerPoint</Application>
  <PresentationFormat>Grand écran</PresentationFormat>
  <Paragraphs>45</Paragraphs>
  <Slides>13</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Calibri</vt:lpstr>
      <vt:lpstr>Rockwell</vt:lpstr>
      <vt:lpstr>Rockwell Condensed</vt:lpstr>
      <vt:lpstr>Wingdings</vt:lpstr>
      <vt:lpstr>Type de bois</vt:lpstr>
      <vt:lpstr>CLOSE-READING  of LINKED DATA</vt:lpstr>
      <vt:lpstr>Henry CARTON DE WIARt</vt:lpstr>
      <vt:lpstr>Présentation PowerPoint</vt:lpstr>
      <vt:lpstr>CONTinuum</vt:lpstr>
      <vt:lpstr>Image: https://www.pinterest.co.uk/pin/365636063482240503/</vt:lpstr>
      <vt:lpstr>LIMITS</vt:lpstr>
      <vt:lpstr>What IF…</vt:lpstr>
      <vt:lpstr>Robots can write short papers based on data</vt:lpstr>
      <vt:lpstr>Alex, the robot archivist</vt:lpstr>
      <vt:lpstr>A robot walk in the Linked open data cloud</vt:lpstr>
      <vt:lpstr>A robot walk in the LOD cloud</vt:lpstr>
      <vt:lpstr>broad categories of RDF properties</vt:lpstr>
      <vt:lpstr>A “portrait-robot” based on Wikidata and Dbpedia EN-FR-NL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Ettore Rizza</cp:lastModifiedBy>
  <cp:revision>253</cp:revision>
  <dcterms:created xsi:type="dcterms:W3CDTF">2017-10-01T14:20:22Z</dcterms:created>
  <dcterms:modified xsi:type="dcterms:W3CDTF">2018-05-13T10:52:19Z</dcterms:modified>
</cp:coreProperties>
</file>